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63" r:id="rId2"/>
    <p:sldId id="264" r:id="rId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3" autoAdjust="0"/>
    <p:restoredTop sz="94694"/>
  </p:normalViewPr>
  <p:slideViewPr>
    <p:cSldViewPr snapToGrid="0">
      <p:cViewPr>
        <p:scale>
          <a:sx n="100" d="100"/>
          <a:sy n="100" d="100"/>
        </p:scale>
        <p:origin x="10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64B2-E130-804F-8343-1EA5878A5D48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D8B4-CC7E-8D4A-A964-F17D2F0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Capture 058, </a:t>
            </a:r>
            <a:r>
              <a:rPr lang="en-US" dirty="0" err="1"/>
              <a:t>img</a:t>
            </a:r>
            <a:r>
              <a:rPr lang="en-US" dirty="0"/>
              <a:t> 72 (73.png)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D8B4-CC7E-8D4A-A964-F17D2F084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2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group of signs on a black stand&#10;&#10;Description automatically generated">
            <a:extLst>
              <a:ext uri="{FF2B5EF4-FFF2-40B4-BE49-F238E27FC236}">
                <a16:creationId xmlns:a16="http://schemas.microsoft.com/office/drawing/2014/main" id="{ABC7A504-34FC-1069-C682-D8902A938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2" y="4574937"/>
            <a:ext cx="1828800" cy="1828800"/>
          </a:xfrm>
          <a:prstGeom prst="rect">
            <a:avLst/>
          </a:prstGeom>
        </p:spPr>
      </p:pic>
      <p:pic>
        <p:nvPicPr>
          <p:cNvPr id="34" name="Picture 3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AF142E-9650-2A92-6A7A-08E2A2A53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2" y="5489337"/>
            <a:ext cx="1828800" cy="1828800"/>
          </a:xfrm>
          <a:prstGeom prst="rect">
            <a:avLst/>
          </a:prstGeom>
        </p:spPr>
      </p:pic>
      <p:pic>
        <p:nvPicPr>
          <p:cNvPr id="116" name="Picture 115" descr="A computer screen shot of a circular object&#10;&#10;Description automatically generated">
            <a:extLst>
              <a:ext uri="{FF2B5EF4-FFF2-40B4-BE49-F238E27FC236}">
                <a16:creationId xmlns:a16="http://schemas.microsoft.com/office/drawing/2014/main" id="{2D8E1542-3527-C608-8140-FB649625B2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1" t="25555" r="44514" b="46667"/>
          <a:stretch/>
        </p:blipFill>
        <p:spPr>
          <a:xfrm>
            <a:off x="8493360" y="5641737"/>
            <a:ext cx="1506855" cy="1524000"/>
          </a:xfrm>
          <a:prstGeom prst="rect">
            <a:avLst/>
          </a:prstGeom>
        </p:spPr>
      </p:pic>
      <p:pic>
        <p:nvPicPr>
          <p:cNvPr id="117" name="Picture 116" descr="A circular object in a room&#10;&#10;Description automatically generated">
            <a:extLst>
              <a:ext uri="{FF2B5EF4-FFF2-40B4-BE49-F238E27FC236}">
                <a16:creationId xmlns:a16="http://schemas.microsoft.com/office/drawing/2014/main" id="{4A87E8FE-41E4-00A1-E12D-94C2439432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1" t="25555" r="44514" b="46667"/>
          <a:stretch/>
        </p:blipFill>
        <p:spPr>
          <a:xfrm>
            <a:off x="8466285" y="4117737"/>
            <a:ext cx="1506855" cy="1524000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6EDB80A-B848-FB4B-9B5F-74F5DB2C7B5D}"/>
              </a:ext>
            </a:extLst>
          </p:cNvPr>
          <p:cNvSpPr txBox="1"/>
          <p:nvPr/>
        </p:nvSpPr>
        <p:spPr>
          <a:xfrm>
            <a:off x="2146891" y="4318704"/>
            <a:ext cx="76197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Fix camera to stationary position</a:t>
            </a:r>
          </a:p>
          <a:p>
            <a:pPr marL="342900" indent="-342900">
              <a:buAutoNum type="arabicParenR"/>
            </a:pPr>
            <a:r>
              <a:rPr lang="en-US" dirty="0"/>
              <a:t>Capture image of </a:t>
            </a:r>
            <a:r>
              <a:rPr lang="en-US" dirty="0" err="1"/>
              <a:t>AprilTags</a:t>
            </a:r>
            <a:r>
              <a:rPr lang="en-US" dirty="0"/>
              <a:t> in mocap space</a:t>
            </a:r>
          </a:p>
          <a:p>
            <a:pPr marL="800100" lvl="1" indent="-342900">
              <a:buAutoNum type="alphaLcParenR"/>
            </a:pPr>
            <a:r>
              <a:rPr lang="en-US" dirty="0"/>
              <a:t>Collect 2D positions of tags in image (</a:t>
            </a:r>
            <a:r>
              <a:rPr lang="en-US" dirty="0" err="1"/>
              <a:t>AprilTag</a:t>
            </a:r>
            <a:r>
              <a:rPr lang="en-US" dirty="0"/>
              <a:t> software)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Collect 3D positions of tags in mocap space (</a:t>
            </a:r>
            <a:r>
              <a:rPr lang="en-US" dirty="0" err="1"/>
              <a:t>OptiTrack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Localize camera with 2D/3D positions (PnP)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Capture image of drogue</a:t>
            </a:r>
          </a:p>
          <a:p>
            <a:pPr marL="800100" lvl="1" indent="-342900">
              <a:buAutoNum type="alphaLcParenR"/>
            </a:pPr>
            <a:r>
              <a:rPr lang="en-US" dirty="0"/>
              <a:t>Collect 6DoF pose of drogue (</a:t>
            </a:r>
            <a:r>
              <a:rPr lang="en-US" dirty="0" err="1"/>
              <a:t>OptiTrack</a:t>
            </a:r>
            <a:r>
              <a:rPr lang="en-US" dirty="0"/>
              <a:t>)</a:t>
            </a:r>
          </a:p>
          <a:p>
            <a:pPr marL="800100" lvl="1" indent="-342900">
              <a:buAutoNum type="alphaLcParenR"/>
            </a:pPr>
            <a:r>
              <a:rPr lang="en-US" dirty="0"/>
              <a:t>Project drogue feature point clouds into image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Form labels around from projections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Save real image with labels to file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Change the scene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Repeat 4-7</a:t>
            </a:r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Tx/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9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F8EB6A5-F1BA-E8E4-8BF1-3A1FC4CFA6B4}"/>
              </a:ext>
            </a:extLst>
          </p:cNvPr>
          <p:cNvGrpSpPr/>
          <p:nvPr/>
        </p:nvGrpSpPr>
        <p:grpSpPr>
          <a:xfrm>
            <a:off x="139701" y="508000"/>
            <a:ext cx="9238456" cy="6159500"/>
            <a:chOff x="-1" y="0"/>
            <a:chExt cx="9857533" cy="6572254"/>
          </a:xfrm>
        </p:grpSpPr>
        <p:pic>
          <p:nvPicPr>
            <p:cNvPr id="2" name="Picture 1" descr="A group of black boxes with red target marks&#10;&#10;Description automatically generated">
              <a:extLst>
                <a:ext uri="{FF2B5EF4-FFF2-40B4-BE49-F238E27FC236}">
                  <a16:creationId xmlns:a16="http://schemas.microsoft.com/office/drawing/2014/main" id="{6AAF0716-1C96-24CB-8B47-4C28DFA1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50406" cy="3250407"/>
            </a:xfrm>
            <a:prstGeom prst="rect">
              <a:avLst/>
            </a:prstGeom>
          </p:spPr>
        </p:pic>
        <p:pic>
          <p:nvPicPr>
            <p:cNvPr id="3" name="Picture 2" descr="A large round object with lights on it&#10;&#10;Description automatically generated with medium confidence">
              <a:extLst>
                <a:ext uri="{FF2B5EF4-FFF2-40B4-BE49-F238E27FC236}">
                  <a16:creationId xmlns:a16="http://schemas.microsoft.com/office/drawing/2014/main" id="{722488DF-DEDE-AA91-E369-CA0C0341A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846" y="0"/>
              <a:ext cx="3250406" cy="325040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90F500-7105-2237-B4AF-980F683BD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274" t="28060" r="12436" b="20229"/>
            <a:stretch/>
          </p:blipFill>
          <p:spPr>
            <a:xfrm>
              <a:off x="-1" y="3321847"/>
              <a:ext cx="5759190" cy="325040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9CC823-C23E-4175-82A9-15EBCF9C8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931" t="14842" r="16121" b="9477"/>
            <a:stretch/>
          </p:blipFill>
          <p:spPr>
            <a:xfrm>
              <a:off x="5826943" y="3321847"/>
              <a:ext cx="4030588" cy="3250407"/>
            </a:xfrm>
            <a:prstGeom prst="rect">
              <a:avLst/>
            </a:prstGeom>
          </p:spPr>
        </p:pic>
        <p:pic>
          <p:nvPicPr>
            <p:cNvPr id="6" name="Picture 5" descr="A circular object with a circular object on it&#10;&#10;Description automatically generated with medium confidence">
              <a:extLst>
                <a:ext uri="{FF2B5EF4-FFF2-40B4-BE49-F238E27FC236}">
                  <a16:creationId xmlns:a16="http://schemas.microsoft.com/office/drawing/2014/main" id="{2A61D88F-0A46-CBC6-FCD9-FBF9A16F6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1" t="25555" r="44514" b="46667"/>
            <a:stretch/>
          </p:blipFill>
          <p:spPr>
            <a:xfrm>
              <a:off x="6643693" y="0"/>
              <a:ext cx="3213839" cy="3250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115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1723</TotalTime>
  <Words>91</Words>
  <Application>Microsoft Macintosh PowerPoint</Application>
  <PresentationFormat>Custom</PresentationFormat>
  <Paragraphs>17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24</cp:revision>
  <dcterms:created xsi:type="dcterms:W3CDTF">2024-04-01T20:35:57Z</dcterms:created>
  <dcterms:modified xsi:type="dcterms:W3CDTF">2024-04-05T04:17:18Z</dcterms:modified>
</cp:coreProperties>
</file>